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57" r:id="rId3"/>
    <p:sldId id="268" r:id="rId4"/>
    <p:sldId id="278" r:id="rId5"/>
    <p:sldId id="279" r:id="rId6"/>
    <p:sldId id="280" r:id="rId7"/>
    <p:sldId id="281" r:id="rId8"/>
    <p:sldId id="291" r:id="rId9"/>
    <p:sldId id="283" r:id="rId10"/>
    <p:sldId id="284" r:id="rId11"/>
    <p:sldId id="286" r:id="rId12"/>
    <p:sldId id="287" r:id="rId13"/>
    <p:sldId id="288" r:id="rId14"/>
    <p:sldId id="289" r:id="rId15"/>
    <p:sldId id="295" r:id="rId16"/>
    <p:sldId id="292" r:id="rId1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2718" autoAdjust="0"/>
  </p:normalViewPr>
  <p:slideViewPr>
    <p:cSldViewPr>
      <p:cViewPr varScale="1">
        <p:scale>
          <a:sx n="69" d="100"/>
          <a:sy n="69" d="100"/>
        </p:scale>
        <p:origin x="1248" y="66"/>
      </p:cViewPr>
      <p:guideLst>
        <p:guide orient="horz" pos="7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DF8456-7A66-4D3C-B1B2-F570B2A066B7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B1FF00-7280-4D52-BA9A-0B60167098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294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2FFCB8-0BCC-4222-AC67-0199A266007D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88D72B-90FA-44EF-A3FA-560A98A3BC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1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6FE8E7-AD10-4239-AE2F-0BB2276A8AFA}" type="slidenum">
              <a:rPr lang="nl-NL" altLang="nl-NL" smtClean="0"/>
              <a:pPr>
                <a:spcBef>
                  <a:spcPct val="0"/>
                </a:spcBef>
              </a:pPr>
              <a:t>2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74846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4E2EAD-8C48-43B9-8578-89B73D32F491}" type="slidenum">
              <a:rPr lang="nl-NL" altLang="nl-NL" smtClean="0"/>
              <a:pPr>
                <a:spcBef>
                  <a:spcPct val="0"/>
                </a:spcBef>
              </a:pPr>
              <a:t>11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086399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87D9B-918C-4308-B19F-50A8B11B2BEC}" type="slidenum">
              <a:rPr lang="nl-NL" altLang="nl-NL" smtClean="0"/>
              <a:pPr>
                <a:spcBef>
                  <a:spcPct val="0"/>
                </a:spcBef>
              </a:pPr>
              <a:t>12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69486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DD1F6-C7A3-4C9A-B68A-CDD2FC22E918}" type="slidenum">
              <a:rPr lang="nl-NL" altLang="nl-NL" smtClean="0"/>
              <a:pPr>
                <a:spcBef>
                  <a:spcPct val="0"/>
                </a:spcBef>
              </a:pPr>
              <a:t>13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07255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FC533-4688-47EF-9A8D-CBDF731B5D6D}" type="slidenum">
              <a:rPr lang="nl-NL" altLang="nl-NL" smtClean="0"/>
              <a:pPr>
                <a:spcBef>
                  <a:spcPct val="0"/>
                </a:spcBef>
              </a:pPr>
              <a:t>14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953605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logo van DaVinci verwijst naar de website van DaVinci.</a:t>
            </a:r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B4DA5F-8006-4C1A-99EB-99BB549F050F}" type="slidenum">
              <a:rPr lang="nl-NL" altLang="nl-NL" smtClean="0">
                <a:latin typeface="Calibri" panose="020F0502020204030204" pitchFamily="34" charset="0"/>
              </a:rPr>
              <a:pPr/>
              <a:t>16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8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221CE3-3C2A-49A7-8860-BFDEFA6BDA59}" type="slidenum">
              <a:rPr lang="nl-NL" altLang="nl-NL" smtClean="0"/>
              <a:pPr>
                <a:spcBef>
                  <a:spcPct val="0"/>
                </a:spcBef>
              </a:pPr>
              <a:t>3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865662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7CC7AF-F8E4-4B4D-A258-CA3DE60E65F9}" type="slidenum">
              <a:rPr lang="nl-NL" altLang="nl-NL" smtClean="0"/>
              <a:pPr>
                <a:spcBef>
                  <a:spcPct val="0"/>
                </a:spcBef>
              </a:pPr>
              <a:t>4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13224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30BB1-455E-4BCF-963F-9A9B95735225}" type="slidenum">
              <a:rPr lang="nl-NL" altLang="nl-NL" smtClean="0"/>
              <a:pPr>
                <a:spcBef>
                  <a:spcPct val="0"/>
                </a:spcBef>
              </a:pPr>
              <a:t>5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99145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050E65-E138-4FD8-82AB-1A9A7CF13852}" type="slidenum">
              <a:rPr lang="nl-NL" altLang="nl-NL" smtClean="0"/>
              <a:pPr>
                <a:spcBef>
                  <a:spcPct val="0"/>
                </a:spcBef>
              </a:pPr>
              <a:t>6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873080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F1AC4A-E58B-470B-9988-7D3D077EE656}" type="slidenum">
              <a:rPr lang="nl-NL" altLang="nl-NL" smtClean="0"/>
              <a:pPr>
                <a:spcBef>
                  <a:spcPct val="0"/>
                </a:spcBef>
              </a:pPr>
              <a:t>7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7504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293BEB-2F81-4100-878F-B93BFBFB6310}" type="slidenum">
              <a:rPr lang="nl-NL" altLang="nl-NL" smtClean="0"/>
              <a:pPr>
                <a:spcBef>
                  <a:spcPct val="0"/>
                </a:spcBef>
              </a:pPr>
              <a:t>8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73680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EEDBC5-5D45-49C8-A73D-8A78BEA1664C}" type="slidenum">
              <a:rPr lang="nl-NL" altLang="nl-NL" smtClean="0"/>
              <a:pPr>
                <a:spcBef>
                  <a:spcPct val="0"/>
                </a:spcBef>
              </a:pPr>
              <a:t>9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80302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D2776C-3311-4485-B1AF-C7D488C699B9}" type="slidenum">
              <a:rPr lang="nl-NL" altLang="nl-NL" smtClean="0"/>
              <a:pPr>
                <a:spcBef>
                  <a:spcPct val="0"/>
                </a:spcBef>
              </a:pPr>
              <a:t>10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77267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A0C2-5E5D-419F-AE62-D8A4970E27DD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3FDF-605C-48F4-BBC4-259C165B5F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1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37D8-2D3F-43F6-A74B-0DBD4822414E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8E40-B5F0-4F8E-89D5-3C9480F71E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1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2017-36A4-4B2F-A569-E23AF0079AA7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2E14-23AD-4590-97E8-2AC8403B6C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0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7DEF8-3E35-4AF4-9456-088344328C52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6F31-6856-48D4-AAEB-148E88DB98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1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2804-1DE4-4901-83E9-DBA0062893D4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2913-BFC7-4DD9-9F37-EA3FEFE185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40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041C-6BE3-474F-B858-0FA0781DDDB9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8592-4C93-43EB-B92B-EC0E955D54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96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118A-76D4-4BA6-852B-A7F69CE613FC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C35C-1389-4870-98F1-56DE2BC10A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08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51FB-CA3E-4C64-B106-CC70464D4B5F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42F5-79D9-4106-A351-3810E81D39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2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D673B-9CFB-4A01-8C07-014454E48C13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D617-14D3-4A80-A1DF-262334E952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10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5A90-5DAC-424E-B92F-6B28DF4DC3FF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1334-8870-4867-8AA7-BE956FE1E2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96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C9F3-94E0-4EDB-BA08-53BA1A9B83AD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3BB4-BCA6-46E4-96DA-40181C7656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31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687E5-819E-4063-82C7-F0B63E0D4072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A68A32-A4D9-493D-9866-8B7F0BA6D3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uitgeverijdavinci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685800" y="3635375"/>
            <a:ext cx="7772400" cy="1470025"/>
          </a:xfrm>
        </p:spPr>
        <p:txBody>
          <a:bodyPr/>
          <a:lstStyle/>
          <a:p>
            <a:pPr eaLnBrk="1" hangingPunct="1"/>
            <a:r>
              <a:rPr lang="nl-NL" altLang="nl-NL" smtClean="0"/>
              <a:t>Maori’s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Les 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Evolutie van de planten</a:t>
            </a:r>
          </a:p>
        </p:txBody>
      </p:sp>
      <p:pic>
        <p:nvPicPr>
          <p:cNvPr id="410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93725"/>
            <a:ext cx="4572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Varens en paardenstaarten</a:t>
            </a:r>
          </a:p>
        </p:txBody>
      </p:sp>
      <p:pic>
        <p:nvPicPr>
          <p:cNvPr id="21507" name="Picture 4" descr="boomva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27213"/>
            <a:ext cx="41497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File:Equisetumarven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1268413"/>
            <a:ext cx="29083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71500" y="4811713"/>
            <a:ext cx="41941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NL" sz="1600" i="1" dirty="0">
                <a:latin typeface="+mj-lt"/>
                <a:cs typeface="Arial" charset="0"/>
              </a:rPr>
              <a:t>Varens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891088" y="5445125"/>
            <a:ext cx="31321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NL" sz="1600" i="1" dirty="0">
                <a:latin typeface="+mj-lt"/>
                <a:cs typeface="Arial" charset="0"/>
              </a:rPr>
              <a:t>Paardenstaarten</a:t>
            </a:r>
          </a:p>
        </p:txBody>
      </p:sp>
      <p:pic>
        <p:nvPicPr>
          <p:cNvPr id="2151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M5.10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smtClean="0"/>
              <a:t>Voortplantingsoverzicht Sporen</a:t>
            </a:r>
          </a:p>
        </p:txBody>
      </p:sp>
      <p:pic>
        <p:nvPicPr>
          <p:cNvPr id="23555" name="Picture 4" descr="http://upload.wikimedia.org/wikipedia/commons/4/44/Var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520825"/>
            <a:ext cx="6070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M5.11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De eerste planten</a:t>
            </a:r>
          </a:p>
        </p:txBody>
      </p:sp>
      <p:pic>
        <p:nvPicPr>
          <p:cNvPr id="25604" name="Afbeelding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7638"/>
            <a:ext cx="32527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M5.12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3635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Zaadplanten</a:t>
            </a:r>
          </a:p>
        </p:txBody>
      </p:sp>
      <p:pic>
        <p:nvPicPr>
          <p:cNvPr id="27651" name="Picture 4" descr="http://blog.softcircus.com/wp-content/uploads/2009/02/triassic-dinosaurs-22937967-jupiter-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435100"/>
            <a:ext cx="6372225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M5.13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smtClean="0"/>
              <a:t>Bloemplanten</a:t>
            </a:r>
          </a:p>
        </p:txBody>
      </p:sp>
      <p:pic>
        <p:nvPicPr>
          <p:cNvPr id="29699" name="Picture 5" descr="http://images.nationalgeographic.com/wpf/media-live/photos/000/009/cache/cretaceous-collection_907_990x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59753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M5.14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dirty="0" smtClean="0"/>
              <a:t>De lessen van dit thema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577850" y="1397000"/>
            <a:ext cx="3922713" cy="952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nl-NL" smtClean="0"/>
              <a:t> </a:t>
            </a:r>
            <a:endParaRPr lang="nl-NL" altLang="nl-NL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6689"/>
              </p:ext>
            </p:extLst>
          </p:nvPr>
        </p:nvGraphicFramePr>
        <p:xfrm>
          <a:off x="251520" y="2132856"/>
          <a:ext cx="8435280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5482952"/>
              </a:tblGrid>
              <a:tr h="151216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Het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ontstaan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alles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Geologie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Het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volk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Maori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Darwin en de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kiwivogel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Evolutie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de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planten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de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wereld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Het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dagelijks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Nieuw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-Zeeland en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Australië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overhoring</a:t>
                      </a:r>
                      <a:endParaRPr lang="nl-NL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7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3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-146685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Afbeelding 4" descr="DaVinci-logo-lila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3789363"/>
            <a:ext cx="417512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38150" y="274638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4000" smtClean="0"/>
              <a:t>De kauri-boom Tane Mahuta</a:t>
            </a:r>
          </a:p>
        </p:txBody>
      </p:sp>
      <p:pic>
        <p:nvPicPr>
          <p:cNvPr id="5123" name="Picture 10" descr="File:Tanemahu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87450"/>
            <a:ext cx="42116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M5.1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De trap in de kauri-boom</a:t>
            </a:r>
          </a:p>
        </p:txBody>
      </p:sp>
      <p:pic>
        <p:nvPicPr>
          <p:cNvPr id="7171" name="Afbeelding 9" descr="https://fbcdn-sphotos-a.akamaihd.net/hphotos-ak-snc7/424236_3286516199615_1168973800_33449641_105021915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96975"/>
            <a:ext cx="357663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M5.2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50825" y="269875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De aarde na de oerknal</a:t>
            </a:r>
          </a:p>
        </p:txBody>
      </p:sp>
      <p:pic>
        <p:nvPicPr>
          <p:cNvPr id="9219" name="Afbeelding 5" descr="http://www.setyoufreenews.com/wp-content/uploads/2010/08/500x_custom_1282541987748_primordial-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4008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M5.3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3635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Eencelligen: groenwier</a:t>
            </a:r>
          </a:p>
        </p:txBody>
      </p:sp>
      <p:pic>
        <p:nvPicPr>
          <p:cNvPr id="11267" name="Picture 4" descr="File:RIMG 4595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443038"/>
            <a:ext cx="4968875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087563" y="4979988"/>
            <a:ext cx="32766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1600" dirty="0">
                <a:latin typeface="+mj-lt"/>
                <a:cs typeface="Arial" charset="0"/>
              </a:rPr>
              <a:t>50 </a:t>
            </a:r>
            <a:r>
              <a:rPr lang="el-GR" sz="1600" dirty="0">
                <a:latin typeface="+mj-lt"/>
                <a:cs typeface="Arial"/>
              </a:rPr>
              <a:t>μ</a:t>
            </a:r>
            <a:r>
              <a:rPr lang="nl-NL" sz="1600" dirty="0">
                <a:latin typeface="+mj-lt"/>
                <a:cs typeface="Arial"/>
              </a:rPr>
              <a:t> = </a:t>
            </a:r>
            <a:r>
              <a:rPr lang="nl-NL" sz="1600" dirty="0">
                <a:latin typeface="+mj-lt"/>
                <a:cs typeface="Arial" charset="0"/>
              </a:rPr>
              <a:t>50 × 10</a:t>
            </a:r>
            <a:r>
              <a:rPr lang="nl-NL" sz="1600" baseline="30000" dirty="0">
                <a:latin typeface="+mj-lt"/>
                <a:cs typeface="Arial" charset="0"/>
              </a:rPr>
              <a:t>-6</a:t>
            </a:r>
            <a:r>
              <a:rPr lang="nl-NL" sz="1600" dirty="0">
                <a:latin typeface="+mj-lt"/>
                <a:cs typeface="Arial" charset="0"/>
              </a:rPr>
              <a:t> meter </a:t>
            </a:r>
          </a:p>
          <a:p>
            <a:pPr eaLnBrk="1" hangingPunct="1">
              <a:defRPr/>
            </a:pPr>
            <a:r>
              <a:rPr lang="nl-NL" sz="1600" dirty="0">
                <a:latin typeface="+mj-lt"/>
                <a:cs typeface="Arial" charset="0"/>
              </a:rPr>
              <a:t>= 0,0005 meter</a:t>
            </a:r>
          </a:p>
          <a:p>
            <a:pPr eaLnBrk="1" hangingPunct="1">
              <a:defRPr/>
            </a:pPr>
            <a:r>
              <a:rPr lang="nl-NL" sz="1600" dirty="0">
                <a:latin typeface="+mj-lt"/>
                <a:cs typeface="Arial" charset="0"/>
              </a:rPr>
              <a:t>= 0,05 centimeter</a:t>
            </a:r>
          </a:p>
          <a:p>
            <a:pPr eaLnBrk="1" hangingPunct="1">
              <a:defRPr/>
            </a:pPr>
            <a:r>
              <a:rPr lang="nl-NL" sz="1600" dirty="0">
                <a:latin typeface="+mj-lt"/>
                <a:cs typeface="Arial" charset="0"/>
              </a:rPr>
              <a:t>= 0,5 millimeter</a:t>
            </a:r>
          </a:p>
        </p:txBody>
      </p:sp>
      <p:pic>
        <p:nvPicPr>
          <p:cNvPr id="11270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M5.4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smtClean="0"/>
              <a:t>Algen in een sloot</a:t>
            </a:r>
          </a:p>
        </p:txBody>
      </p:sp>
      <p:pic>
        <p:nvPicPr>
          <p:cNvPr id="13315" name="Picture 6" descr="File:River algae Sichu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285875"/>
            <a:ext cx="318452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M5.5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smtClean="0"/>
              <a:t>Zeewier</a:t>
            </a:r>
          </a:p>
        </p:txBody>
      </p:sp>
      <p:pic>
        <p:nvPicPr>
          <p:cNvPr id="15363" name="Picture 4" descr="File:Kelp forest Otago 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196975"/>
            <a:ext cx="6045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M5.6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De eerste landplanten</a:t>
            </a:r>
          </a:p>
        </p:txBody>
      </p:sp>
      <p:pic>
        <p:nvPicPr>
          <p:cNvPr id="17411" name="Picture 2" descr="File:Haeckel Muscin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196975"/>
            <a:ext cx="33591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M5.8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465138" y="271463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Soorten mossen</a:t>
            </a:r>
          </a:p>
        </p:txBody>
      </p:sp>
      <p:pic>
        <p:nvPicPr>
          <p:cNvPr id="19459" name="Picture 4" descr="http://hj-natuurfoto.nl/fotogalerie/mossen/foto/k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581150"/>
            <a:ext cx="2778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File:RedMo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648075"/>
            <a:ext cx="27813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File:Moss close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581150"/>
            <a:ext cx="28067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File:Moos 57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3648075"/>
            <a:ext cx="27781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M5.9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Diavoorstelling (4:3)</PresentationFormat>
  <Paragraphs>60</Paragraphs>
  <Slides>16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Office-thema</vt:lpstr>
      <vt:lpstr>Maori’s</vt:lpstr>
      <vt:lpstr>De kauri-boom Tane Mahuta</vt:lpstr>
      <vt:lpstr>De trap in de kauri-boom</vt:lpstr>
      <vt:lpstr>De aarde na de oerknal</vt:lpstr>
      <vt:lpstr>Eencelligen: groenwier</vt:lpstr>
      <vt:lpstr>Algen in een sloot</vt:lpstr>
      <vt:lpstr>Zeewier</vt:lpstr>
      <vt:lpstr>De eerste landplanten</vt:lpstr>
      <vt:lpstr>Soorten mossen</vt:lpstr>
      <vt:lpstr>Varens en paardenstaarten</vt:lpstr>
      <vt:lpstr>Voortplantingsoverzicht Sporen</vt:lpstr>
      <vt:lpstr>De eerste planten</vt:lpstr>
      <vt:lpstr>Zaadplanten</vt:lpstr>
      <vt:lpstr>Bloemplanten</vt:lpstr>
      <vt:lpstr>De lessen van dit thema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2014-07-16T20:46:30Z</dcterms:created>
  <dcterms:modified xsi:type="dcterms:W3CDTF">2014-07-16T20:46:44Z</dcterms:modified>
</cp:coreProperties>
</file>