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1" r:id="rId2"/>
    <p:sldId id="257" r:id="rId3"/>
    <p:sldId id="279" r:id="rId4"/>
    <p:sldId id="258" r:id="rId5"/>
    <p:sldId id="282" r:id="rId6"/>
    <p:sldId id="280" r:id="rId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4" autoAdjust="0"/>
    <p:restoredTop sz="9466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5F9E17-9397-4A5B-8B34-16B088B04662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BF39D9-81D1-4E7E-B9F7-A8BF19C9AD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27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10E5CA-A82F-450F-9753-FA1876BDFF95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81A027-A208-479D-9E56-9962A558EF6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843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61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000701-8FDF-4ED4-A54E-E559C6904DB7}" type="slidenum">
              <a:rPr lang="nl-NL" altLang="nl-NL" smtClean="0"/>
              <a:pPr>
                <a:spcBef>
                  <a:spcPct val="0"/>
                </a:spcBef>
              </a:pPr>
              <a:t>2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20500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96F25E-2D7A-4FC0-8365-BF81AD5373CA}" type="slidenum">
              <a:rPr lang="nl-NL" altLang="nl-NL" smtClean="0"/>
              <a:pPr>
                <a:spcBef>
                  <a:spcPct val="0"/>
                </a:spcBef>
              </a:pPr>
              <a:t>3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79568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B28C88-0277-452E-93CF-BB87E7D5E74B}" type="slidenum">
              <a:rPr lang="nl-NL" altLang="nl-NL" smtClean="0"/>
              <a:pPr>
                <a:spcBef>
                  <a:spcPct val="0"/>
                </a:spcBef>
              </a:pPr>
              <a:t>4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88208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 smtClean="0"/>
              <a:t>Het logo van DaVinci verwijst naar de website van DaVinci.</a:t>
            </a:r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5902E3-9CD2-4250-B52D-FE326A3524FC}" type="slidenum">
              <a:rPr lang="nl-NL" altLang="nl-NL" smtClean="0">
                <a:latin typeface="Calibri" panose="020F0502020204030204" pitchFamily="34" charset="0"/>
              </a:rPr>
              <a:pPr/>
              <a:t>6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DC05-4093-4B0A-A7F2-EB502D998A5F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4C83-3390-4B55-B841-EFA3D81FCA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85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20B6-06BA-48B7-8007-6A5B2D74BCB4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58A1-A065-4371-858B-C2A4D7EAF5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87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138C-2956-4886-93F3-6B5A4752BBCA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D62C-544C-4DBB-8B98-12677BB709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4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D2A0-3698-402E-BD36-C61A3023BE79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DF2AA-E449-4A42-9468-6EE92AA79E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55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A674A-DCAA-4747-9757-9D77781A80C6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8E6C-83A6-489F-9496-D14F9C526F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64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C24B-6866-430E-964D-B63A98147022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32E3-D63C-4E19-B35A-528D5D9508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25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123B6-8E1F-46DE-A323-924A0C8BB76D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3691D-BE95-4A85-A35D-A81ED03823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28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6F14-E1B9-4270-AD6D-D74BD8542C1F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3F97-9F7C-46A4-9B87-2DB0265BD3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10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4D70-F9F7-4963-B6B9-73A312AF6228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ADE7-C986-4457-A898-4E6E62ABC5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82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4FA7-DEB1-4E86-A003-8C7FDC8AE029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F1CB-2D39-42D8-9BBC-8DD35C1A53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13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69B3-F877-4B36-ACED-434BECCF4815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3166-9806-4C59-90EC-0E7CFCA698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09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5F9522-ABC0-44DC-9193-E9FF7300196D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54D41B-B053-4C1B-9143-1FBBC3B7506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uitgeverijdavinci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>
          <a:xfrm>
            <a:off x="685800" y="3635375"/>
            <a:ext cx="7772400" cy="1470025"/>
          </a:xfrm>
        </p:spPr>
        <p:txBody>
          <a:bodyPr/>
          <a:lstStyle/>
          <a:p>
            <a:pPr eaLnBrk="1" hangingPunct="1"/>
            <a:r>
              <a:rPr lang="nl-NL" altLang="nl-NL" smtClean="0"/>
              <a:t>Maori’s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Les 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Het ontstaan van alles</a:t>
            </a:r>
          </a:p>
        </p:txBody>
      </p:sp>
      <p:pic>
        <p:nvPicPr>
          <p:cNvPr id="4100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93725"/>
            <a:ext cx="45720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4000" smtClean="0"/>
              <a:t>De Maori’s</a:t>
            </a:r>
          </a:p>
        </p:txBody>
      </p:sp>
      <p:pic>
        <p:nvPicPr>
          <p:cNvPr id="5123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313"/>
            <a:ext cx="91440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M1.1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179388" y="239713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4000" smtClean="0"/>
              <a:t>De Maori’s</a:t>
            </a:r>
          </a:p>
        </p:txBody>
      </p:sp>
      <p:pic>
        <p:nvPicPr>
          <p:cNvPr id="7171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313"/>
            <a:ext cx="91440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met pijl 3"/>
          <p:cNvCxnSpPr/>
          <p:nvPr/>
        </p:nvCxnSpPr>
        <p:spPr>
          <a:xfrm>
            <a:off x="5580063" y="908050"/>
            <a:ext cx="2663825" cy="360045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M1.1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8229600" cy="1143000"/>
          </a:xfrm>
        </p:spPr>
        <p:txBody>
          <a:bodyPr/>
          <a:lstStyle/>
          <a:p>
            <a:pPr algn="l"/>
            <a:r>
              <a:rPr lang="nl-NL" altLang="nl-NL" sz="2400" smtClean="0"/>
              <a:t>De God Ranginui, de hemelvader en </a:t>
            </a:r>
            <a:br>
              <a:rPr lang="nl-NL" altLang="nl-NL" sz="2400" smtClean="0"/>
            </a:br>
            <a:r>
              <a:rPr lang="nl-NL" altLang="nl-NL" sz="2400" smtClean="0"/>
              <a:t>zijn vrouw Papatuanuku, de Godin van de aarde</a:t>
            </a:r>
          </a:p>
        </p:txBody>
      </p:sp>
      <p:pic>
        <p:nvPicPr>
          <p:cNvPr id="9219" name="Afbeelding 10" descr="http://images.travelpod.com/users/bgill/round_the_world.1089331140.wood-sculpture-of-ranginui-papatuanu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604963"/>
            <a:ext cx="2879725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M1.1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 dirty="0" smtClean="0"/>
              <a:t>De lessen van dit thema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577850" y="1397000"/>
            <a:ext cx="3922713" cy="9525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nl-NL" smtClean="0"/>
              <a:t> </a:t>
            </a:r>
            <a:endParaRPr lang="nl-NL" altLang="nl-NL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98246"/>
              </p:ext>
            </p:extLst>
          </p:nvPr>
        </p:nvGraphicFramePr>
        <p:xfrm>
          <a:off x="251520" y="2132856"/>
          <a:ext cx="8435280" cy="1512168"/>
        </p:xfrm>
        <a:graphic>
          <a:graphicData uri="http://schemas.openxmlformats.org/drawingml/2006/table">
            <a:tbl>
              <a:tblPr firstRow="1" firstCol="1" bandRow="1"/>
              <a:tblGrid>
                <a:gridCol w="2952328"/>
                <a:gridCol w="5482952"/>
              </a:tblGrid>
              <a:tr h="151216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Het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ontstaan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alles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Geologie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Het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volk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Maori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Darwin en de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kiwivogel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Evolutie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de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planten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andere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de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wereld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Het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dagelijks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Nieuw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-Zeeland en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Australië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overhoring</a:t>
                      </a:r>
                      <a:endParaRPr lang="nl-NL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77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M1.2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-146685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Afbeelding 4" descr="DaVinci-logo-lila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3789363"/>
            <a:ext cx="417512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Diavoorstelling (4:3)</PresentationFormat>
  <Paragraphs>25</Paragraphs>
  <Slides>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Office-thema</vt:lpstr>
      <vt:lpstr>Maori’s</vt:lpstr>
      <vt:lpstr>De Maori’s</vt:lpstr>
      <vt:lpstr>De Maori’s</vt:lpstr>
      <vt:lpstr>De God Ranginui, de hemelvader en  zijn vrouw Papatuanuku, de Godin van de aarde</vt:lpstr>
      <vt:lpstr>De lessen van dit thema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2014-07-16T20:44:30Z</dcterms:created>
  <dcterms:modified xsi:type="dcterms:W3CDTF">2014-07-16T20:44:49Z</dcterms:modified>
</cp:coreProperties>
</file>